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4" r:id="rId2"/>
  </p:sldMasterIdLst>
  <p:notesMasterIdLst>
    <p:notesMasterId r:id="rId4"/>
  </p:notesMasterIdLst>
  <p:sldIdLst>
    <p:sldId id="256" r:id="rId3"/>
  </p:sldIdLst>
  <p:sldSz cx="32918400" cy="16459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4660"/>
  </p:normalViewPr>
  <p:slideViewPr>
    <p:cSldViewPr>
      <p:cViewPr varScale="1">
        <p:scale>
          <a:sx n="26" d="100"/>
          <a:sy n="26" d="100"/>
        </p:scale>
        <p:origin x="-120" y="-186"/>
      </p:cViewPr>
      <p:guideLst>
        <p:guide orient="horz" pos="518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0" y="685800"/>
            <a:ext cx="6858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BF62F6-C87F-477F-9070-A307E01E7C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1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70497D-9921-426E-A962-FBC7CD40A665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4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1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636588"/>
            <a:ext cx="7859713" cy="153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36588"/>
            <a:ext cx="23431500" cy="153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87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24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1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2802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26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85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25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517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497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0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05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79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636588"/>
            <a:ext cx="7859713" cy="153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36588"/>
            <a:ext cx="23431500" cy="153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0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785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0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8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6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18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645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37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329184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329184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496888" y="2819400"/>
            <a:ext cx="156019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16705263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24803100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36588"/>
            <a:ext cx="31443613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82" tIns="26090" rIns="52182" bIns="260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3627438"/>
            <a:ext cx="6223000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82" tIns="26090" rIns="52182" bIns="2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29337000" y="16154400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3875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20688" indent="-160338" algn="l" defTabSz="523875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650875" indent="-127000" algn="l" defTabSz="523875" rtl="0" fontAlgn="base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915988" indent="-131763" algn="l" defTabSz="523875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1763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6335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0907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5479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0051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329184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329184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 descr="Parchment"/>
          <p:cNvSpPr>
            <a:spLocks noChangeArrowheads="1"/>
          </p:cNvSpPr>
          <p:nvPr userDrawn="1"/>
        </p:nvSpPr>
        <p:spPr bwMode="auto">
          <a:xfrm>
            <a:off x="514350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 descr="Parchment"/>
          <p:cNvSpPr>
            <a:spLocks noChangeArrowheads="1"/>
          </p:cNvSpPr>
          <p:nvPr userDrawn="1"/>
        </p:nvSpPr>
        <p:spPr bwMode="auto">
          <a:xfrm>
            <a:off x="8612188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 descr="Parchment"/>
          <p:cNvSpPr>
            <a:spLocks noChangeArrowheads="1"/>
          </p:cNvSpPr>
          <p:nvPr userDrawn="1"/>
        </p:nvSpPr>
        <p:spPr bwMode="auto">
          <a:xfrm>
            <a:off x="16705263" y="2819400"/>
            <a:ext cx="15562262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36588"/>
            <a:ext cx="31443613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79" tIns="26090" rIns="52179" bIns="260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3627438"/>
            <a:ext cx="6223000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79" tIns="26090" rIns="52179" bIns="2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226" name="Text Box 10"/>
          <p:cNvSpPr txBox="1">
            <a:spLocks noChangeArrowheads="1"/>
          </p:cNvSpPr>
          <p:nvPr userDrawn="1"/>
        </p:nvSpPr>
        <p:spPr bwMode="auto">
          <a:xfrm>
            <a:off x="29337000" y="16154400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3875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20688" indent="-160338" algn="l" defTabSz="523875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650875" indent="-127000" algn="l" defTabSz="523875" rtl="0" fontAlgn="base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915988" indent="-131763" algn="l" defTabSz="523875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1763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6335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0907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5479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0051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760413" y="228600"/>
            <a:ext cx="3257550" cy="2068513"/>
            <a:chOff x="336" y="144"/>
            <a:chExt cx="1632" cy="1121"/>
          </a:xfrm>
        </p:grpSpPr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40" tIns="45668" rIns="91340" bIns="45668" anchor="ctr"/>
            <a:lstStyle/>
            <a:p>
              <a:pPr algn="ctr" defTabSz="915988" eaLnBrk="0" hangingPunct="0"/>
              <a:r>
                <a:rPr lang="en-US" sz="9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9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2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Order your poster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by 12 pm Eastern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 the same day 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9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9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900">
                <a:latin typeface="Arial Narrow" pitchFamily="34" charset="0"/>
              </a:endParaRPr>
            </a:p>
            <a:p>
              <a:pPr algn="ctr" defTabSz="915988" eaLnBrk="0" hangingPunct="0"/>
              <a:endParaRPr lang="en-US" sz="9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9438600" y="285750"/>
            <a:ext cx="2411413" cy="19240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55" tIns="45678" rIns="91355" bIns="45678" anchor="ctr"/>
          <a:lstStyle/>
          <a:p>
            <a:pPr algn="ctr" defTabSz="4389438"/>
            <a:r>
              <a:rPr lang="en-US" sz="2800">
                <a:latin typeface="Arial Black" pitchFamily="34" charset="0"/>
              </a:rPr>
              <a:t>LOGO</a:t>
            </a:r>
            <a:br>
              <a:rPr lang="en-US" sz="2800">
                <a:latin typeface="Arial Black" pitchFamily="34" charset="0"/>
              </a:rPr>
            </a:br>
            <a:r>
              <a:rPr lang="en-US" sz="2800">
                <a:latin typeface="Arial Black" pitchFamily="34" charset="0"/>
              </a:rPr>
              <a:t>Goes</a:t>
            </a:r>
          </a:p>
          <a:p>
            <a:pPr algn="ctr" defTabSz="4389438"/>
            <a:r>
              <a:rPr lang="en-US" sz="2800">
                <a:latin typeface="Arial Black" pitchFamily="34" charset="0"/>
              </a:rPr>
              <a:t>Here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743200" y="304800"/>
            <a:ext cx="27432000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15" tIns="45659" rIns="91315" bIns="45659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4300">
                <a:latin typeface="Arial Black" pitchFamily="34" charset="0"/>
              </a:rPr>
              <a:t>36x72 Poster Template Prints @ 200% – Poster Title Line</a:t>
            </a:r>
          </a:p>
          <a:p>
            <a:pPr algn="ctr" defTabSz="915988" eaLnBrk="0" hangingPunct="0"/>
            <a:r>
              <a:rPr lang="en-US" sz="4900" b="1"/>
              <a:t> </a:t>
            </a:r>
            <a:r>
              <a:rPr lang="en-US" sz="2800" b="1"/>
              <a:t>Author and contributor names</a:t>
            </a:r>
            <a:br>
              <a:rPr lang="en-US" sz="2800" b="1"/>
            </a:br>
            <a:r>
              <a:rPr lang="en-US" sz="1900" b="1"/>
              <a:t>The names and addresses of the associated institutions</a:t>
            </a:r>
            <a:endParaRPr lang="en-US" sz="19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18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Comic Sans MS</vt:lpstr>
      <vt:lpstr>Arial Narrow</vt:lpstr>
      <vt:lpstr>Times</vt:lpstr>
      <vt:lpstr>Times New Roman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9</cp:revision>
  <dcterms:created xsi:type="dcterms:W3CDTF">2007-08-02T19:26:22Z</dcterms:created>
  <dcterms:modified xsi:type="dcterms:W3CDTF">2011-09-28T02:08:19Z</dcterms:modified>
</cp:coreProperties>
</file>