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4" r:id="rId2"/>
  </p:sldMasterIdLst>
  <p:notesMasterIdLst>
    <p:notesMasterId r:id="rId4"/>
  </p:notesMasterIdLst>
  <p:sldIdLst>
    <p:sldId id="256" r:id="rId3"/>
  </p:sldIdLst>
  <p:sldSz cx="32918400" cy="21945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737" autoAdjust="0"/>
  </p:normalViewPr>
  <p:slideViewPr>
    <p:cSldViewPr>
      <p:cViewPr varScale="1">
        <p:scale>
          <a:sx n="19" d="100"/>
          <a:sy n="19" d="100"/>
        </p:scale>
        <p:origin x="-630" y="-162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3371A9-A4A0-4A8E-A709-DB396BDB31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37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FA8630-FCC1-4D27-B858-834B7E6AAAB8}" type="slidenum">
              <a:rPr lang="en-US"/>
              <a:pPr/>
              <a:t>1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0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9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847725"/>
            <a:ext cx="7859713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847725"/>
            <a:ext cx="23431500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44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34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32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0883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33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53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2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51249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6899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588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7518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37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847725"/>
            <a:ext cx="7859713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847725"/>
            <a:ext cx="23431500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16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1722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4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3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303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792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111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3184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329184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 descr="Parchment"/>
          <p:cNvSpPr>
            <a:spLocks noChangeArrowheads="1"/>
          </p:cNvSpPr>
          <p:nvPr userDrawn="1"/>
        </p:nvSpPr>
        <p:spPr bwMode="auto">
          <a:xfrm>
            <a:off x="496888" y="3759200"/>
            <a:ext cx="156019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 descr="Parchment"/>
          <p:cNvSpPr>
            <a:spLocks noChangeArrowheads="1"/>
          </p:cNvSpPr>
          <p:nvPr userDrawn="1"/>
        </p:nvSpPr>
        <p:spPr bwMode="auto">
          <a:xfrm>
            <a:off x="16705263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 descr="Parchment"/>
          <p:cNvSpPr>
            <a:spLocks noChangeArrowheads="1"/>
          </p:cNvSpPr>
          <p:nvPr userDrawn="1"/>
        </p:nvSpPr>
        <p:spPr bwMode="auto">
          <a:xfrm>
            <a:off x="24803100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847725"/>
            <a:ext cx="314436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51" tIns="26074" rIns="52151" bIns="260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835525"/>
            <a:ext cx="6223000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51" tIns="26074" rIns="52151" bIns="260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178" name="Text Box 10"/>
          <p:cNvSpPr txBox="1">
            <a:spLocks noChangeArrowheads="1"/>
          </p:cNvSpPr>
          <p:nvPr userDrawn="1"/>
        </p:nvSpPr>
        <p:spPr bwMode="auto">
          <a:xfrm>
            <a:off x="29565600" y="21501100"/>
            <a:ext cx="26781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1925" algn="l" defTabSz="522288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3184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329184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514350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 descr="Parchment"/>
          <p:cNvSpPr>
            <a:spLocks noChangeArrowheads="1"/>
          </p:cNvSpPr>
          <p:nvPr userDrawn="1"/>
        </p:nvSpPr>
        <p:spPr bwMode="auto">
          <a:xfrm>
            <a:off x="8612188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 descr="Parchment"/>
          <p:cNvSpPr>
            <a:spLocks noChangeArrowheads="1"/>
          </p:cNvSpPr>
          <p:nvPr userDrawn="1"/>
        </p:nvSpPr>
        <p:spPr bwMode="auto">
          <a:xfrm>
            <a:off x="16705263" y="3759200"/>
            <a:ext cx="15562262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847725"/>
            <a:ext cx="314436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47" tIns="26074" rIns="52147" bIns="260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835525"/>
            <a:ext cx="6223000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47" tIns="26074" rIns="52147" bIns="260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29565600" y="21501100"/>
            <a:ext cx="26781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1925" algn="l" defTabSz="522288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Group 9"/>
          <p:cNvGrpSpPr>
            <a:grpSpLocks/>
          </p:cNvGrpSpPr>
          <p:nvPr/>
        </p:nvGrpSpPr>
        <p:grpSpPr bwMode="auto">
          <a:xfrm>
            <a:off x="685800" y="228600"/>
            <a:ext cx="4629150" cy="2784475"/>
            <a:chOff x="480" y="24"/>
            <a:chExt cx="2916" cy="1752"/>
          </a:xfrm>
        </p:grpSpPr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480" y="24"/>
              <a:ext cx="2916" cy="1752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987" y="163"/>
              <a:ext cx="1901" cy="1480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284" tIns="45647" rIns="91284" bIns="45647" anchor="ctr"/>
            <a:lstStyle/>
            <a:p>
              <a:pPr algn="ctr" eaLnBrk="0" hangingPunct="0"/>
              <a:r>
                <a:rPr lang="en-US" sz="10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0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17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eaLnBrk="0" hangingPunct="0"/>
              <a:r>
                <a:rPr lang="en-US" sz="1700">
                  <a:latin typeface="Arial Black" pitchFamily="34" charset="0"/>
                </a:rPr>
                <a:t>Order your poster</a:t>
              </a:r>
              <a:br>
                <a:rPr lang="en-US" sz="1700">
                  <a:latin typeface="Arial Black" pitchFamily="34" charset="0"/>
                </a:rPr>
              </a:br>
              <a:r>
                <a:rPr lang="en-US" sz="1700">
                  <a:latin typeface="Arial Black" pitchFamily="34" charset="0"/>
                </a:rPr>
                <a:t>by 12 pm Eastern</a:t>
              </a:r>
              <a:br>
                <a:rPr lang="en-US" sz="1700">
                  <a:latin typeface="Arial Black" pitchFamily="34" charset="0"/>
                </a:rPr>
              </a:br>
              <a:r>
                <a:rPr lang="en-US" sz="1700">
                  <a:latin typeface="Arial Black" pitchFamily="34" charset="0"/>
                </a:rPr>
                <a:t>and we will ship it </a:t>
              </a:r>
            </a:p>
            <a:p>
              <a:pPr algn="ctr" eaLnBrk="0" hangingPunct="0"/>
              <a:r>
                <a:rPr lang="en-US" sz="1700">
                  <a:latin typeface="Arial Black" pitchFamily="34" charset="0"/>
                </a:rPr>
                <a:t> the same day</a:t>
              </a:r>
              <a:r>
                <a:rPr lang="en-US" sz="1000">
                  <a:latin typeface="Arial Black" pitchFamily="34" charset="0"/>
                </a:rPr>
                <a:t> </a:t>
              </a:r>
              <a:br>
                <a:rPr lang="en-US" sz="1000">
                  <a:latin typeface="Arial Black" pitchFamily="34" charset="0"/>
                </a:rPr>
              </a:br>
              <a:r>
                <a:rPr lang="en-US" sz="1700">
                  <a:latin typeface="Arial Narrow" pitchFamily="34" charset="0"/>
                </a:rPr>
                <a:t>When you fill out order form and send files</a:t>
              </a:r>
            </a:p>
            <a:p>
              <a:pPr algn="ctr" eaLnBrk="0" hangingPunct="0"/>
              <a:r>
                <a:rPr lang="en-US" sz="1700">
                  <a:latin typeface="Arial Narrow" pitchFamily="34" charset="0"/>
                </a:rPr>
                <a:t> you will receive a confirmation e-mail</a:t>
              </a:r>
            </a:p>
            <a:p>
              <a:pPr algn="ctr" eaLnBrk="0" hangingPunct="0"/>
              <a:endParaRPr lang="en-US" sz="1700">
                <a:latin typeface="Arial Narrow" pitchFamily="34" charset="0"/>
              </a:endParaRPr>
            </a:p>
            <a:p>
              <a:pPr algn="ctr" eaLnBrk="0" hangingPunct="0"/>
              <a:endParaRPr lang="en-US" sz="17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30100588" y="762000"/>
            <a:ext cx="1749425" cy="1752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298" tIns="45657" rIns="91298" bIns="45657" anchor="ctr"/>
          <a:lstStyle/>
          <a:p>
            <a:pPr algn="ctr" defTabSz="4386263"/>
            <a:r>
              <a:rPr lang="en-US" sz="2700">
                <a:latin typeface="Arial Black" pitchFamily="34" charset="0"/>
              </a:rPr>
              <a:t>LOGO</a:t>
            </a:r>
          </a:p>
          <a:p>
            <a:pPr algn="ctr" defTabSz="4386263"/>
            <a:r>
              <a:rPr lang="en-US" sz="2700">
                <a:latin typeface="Arial Black" pitchFamily="34" charset="0"/>
              </a:rPr>
              <a:t>Goes</a:t>
            </a:r>
          </a:p>
          <a:p>
            <a:pPr algn="ctr" defTabSz="4386263"/>
            <a:r>
              <a:rPr lang="en-US" sz="2700">
                <a:latin typeface="Arial Black" pitchFamily="34" charset="0"/>
              </a:rPr>
              <a:t>Here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46413" y="609600"/>
            <a:ext cx="27432000" cy="187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60" tIns="45637" rIns="91260" bIns="4563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500">
                <a:latin typeface="Arial Black" pitchFamily="34" charset="0"/>
              </a:rPr>
              <a:t>48x72 Poster Template Prints @ 200% – Poster Title Line</a:t>
            </a:r>
          </a:p>
          <a:p>
            <a:pPr algn="ctr" eaLnBrk="0" hangingPunct="0"/>
            <a:r>
              <a:rPr lang="en-US" sz="4800" b="1"/>
              <a:t> </a:t>
            </a:r>
            <a:r>
              <a:rPr lang="en-US" sz="3100" b="1">
                <a:latin typeface="Arial Narrow" pitchFamily="34" charset="0"/>
              </a:rPr>
              <a:t>Author and contributor names</a:t>
            </a:r>
            <a:r>
              <a:rPr lang="en-US" sz="3100" b="1"/>
              <a:t/>
            </a:r>
            <a:br>
              <a:rPr lang="en-US" sz="3100" b="1"/>
            </a:br>
            <a:r>
              <a:rPr lang="en-US" sz="2400" b="1">
                <a:latin typeface="Arial Narrow" pitchFamily="34" charset="0"/>
              </a:rPr>
              <a:t>The names and addresses of the associated institutions</a:t>
            </a:r>
            <a:endParaRPr lang="en-US" sz="2400" i="1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20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Comic Sans MS</vt:lpstr>
      <vt:lpstr>Arial Narrow</vt:lpstr>
      <vt:lpstr>Times</vt:lpstr>
      <vt:lpstr>Times New Roman</vt:lpstr>
      <vt:lpstr>3_Custom Design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10</cp:revision>
  <dcterms:created xsi:type="dcterms:W3CDTF">2007-08-03T10:32:23Z</dcterms:created>
  <dcterms:modified xsi:type="dcterms:W3CDTF">2011-09-28T02:22:04Z</dcterms:modified>
</cp:coreProperties>
</file>