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438912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E4D7E7"/>
    <a:srgbClr val="E2CCE0"/>
    <a:srgbClr val="DCC2CD"/>
    <a:srgbClr val="CFC8D6"/>
    <a:srgbClr val="B9AFC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 d="100"/>
          <a:sy n="10" d="100"/>
        </p:scale>
        <p:origin x="-1338" y="-96"/>
      </p:cViewPr>
      <p:guideLst>
        <p:guide orient="horz" pos="10944"/>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ChangeArrowheads="1" noTextEdit="1"/>
          </p:cNvSpPr>
          <p:nvPr>
            <p:ph type="sldImg" idx="2"/>
          </p:nvPr>
        </p:nvSpPr>
        <p:spPr bwMode="auto">
          <a:xfrm>
            <a:off x="1600200" y="685800"/>
            <a:ext cx="35052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effectLst/>
              </a:defRPr>
            </a:lvl1pPr>
          </a:lstStyle>
          <a:p>
            <a:fld id="{ABCABF78-70C5-4508-8597-7B4BE08E2CA3}" type="slidenum">
              <a:rPr lang="en-US"/>
              <a:pPr/>
              <a:t>‹#›</a:t>
            </a:fld>
            <a:endParaRPr lang="en-US"/>
          </a:p>
        </p:txBody>
      </p:sp>
    </p:spTree>
    <p:extLst>
      <p:ext uri="{BB962C8B-B14F-4D97-AF65-F5344CB8AC3E}">
        <p14:creationId xmlns:p14="http://schemas.microsoft.com/office/powerpoint/2010/main" val="2513538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56529-6141-471A-AAB5-6A47232BF350}"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3635038"/>
            <a:ext cx="37306250"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4871363"/>
            <a:ext cx="3072447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4A404B-1B22-48D2-BB49-47B2B6CB96B4}" type="slidenum">
              <a:rPr lang="en-US"/>
              <a:pPr/>
              <a:t>‹#›</a:t>
            </a:fld>
            <a:endParaRPr lang="en-US"/>
          </a:p>
        </p:txBody>
      </p:sp>
    </p:spTree>
    <p:extLst>
      <p:ext uri="{BB962C8B-B14F-4D97-AF65-F5344CB8AC3E}">
        <p14:creationId xmlns:p14="http://schemas.microsoft.com/office/powerpoint/2010/main" val="261423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3E9630-8980-48FE-8703-BB90E9643A97}" type="slidenum">
              <a:rPr lang="en-US"/>
              <a:pPr/>
              <a:t>‹#›</a:t>
            </a:fld>
            <a:endParaRPr lang="en-US"/>
          </a:p>
        </p:txBody>
      </p:sp>
    </p:spTree>
    <p:extLst>
      <p:ext uri="{BB962C8B-B14F-4D97-AF65-F5344CB8AC3E}">
        <p14:creationId xmlns:p14="http://schemas.microsoft.com/office/powerpoint/2010/main" val="219984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3898900"/>
            <a:ext cx="9326563" cy="3511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3898900"/>
            <a:ext cx="27830462" cy="3511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03F848-3224-48BA-BF1F-74DC4DD908FD}" type="slidenum">
              <a:rPr lang="en-US"/>
              <a:pPr/>
              <a:t>‹#›</a:t>
            </a:fld>
            <a:endParaRPr lang="en-US"/>
          </a:p>
        </p:txBody>
      </p:sp>
    </p:spTree>
    <p:extLst>
      <p:ext uri="{BB962C8B-B14F-4D97-AF65-F5344CB8AC3E}">
        <p14:creationId xmlns:p14="http://schemas.microsoft.com/office/powerpoint/2010/main" val="130059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436542-4B12-40BC-AA19-5925FF2C9EA1}" type="slidenum">
              <a:rPr lang="en-US"/>
              <a:pPr/>
              <a:t>‹#›</a:t>
            </a:fld>
            <a:endParaRPr lang="en-US"/>
          </a:p>
        </p:txBody>
      </p:sp>
    </p:spTree>
    <p:extLst>
      <p:ext uri="{BB962C8B-B14F-4D97-AF65-F5344CB8AC3E}">
        <p14:creationId xmlns:p14="http://schemas.microsoft.com/office/powerpoint/2010/main" val="187408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8203525"/>
            <a:ext cx="37307838"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8602325"/>
            <a:ext cx="37307838"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DC0A9-8B2D-4AD9-A40F-C63D7C4B23CF}" type="slidenum">
              <a:rPr lang="en-US"/>
              <a:pPr/>
              <a:t>‹#›</a:t>
            </a:fld>
            <a:endParaRPr lang="en-US"/>
          </a:p>
        </p:txBody>
      </p:sp>
    </p:spTree>
    <p:extLst>
      <p:ext uri="{BB962C8B-B14F-4D97-AF65-F5344CB8AC3E}">
        <p14:creationId xmlns:p14="http://schemas.microsoft.com/office/powerpoint/2010/main" val="131590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12685713"/>
            <a:ext cx="18578512"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12685713"/>
            <a:ext cx="18578513" cy="26328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CC661F-BF97-4CEE-9C7F-2D7175030C6D}" type="slidenum">
              <a:rPr lang="en-US"/>
              <a:pPr/>
              <a:t>‹#›</a:t>
            </a:fld>
            <a:endParaRPr lang="en-US"/>
          </a:p>
        </p:txBody>
      </p:sp>
    </p:spTree>
    <p:extLst>
      <p:ext uri="{BB962C8B-B14F-4D97-AF65-F5344CB8AC3E}">
        <p14:creationId xmlns:p14="http://schemas.microsoft.com/office/powerpoint/2010/main" val="121644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57363"/>
            <a:ext cx="3950335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9825038"/>
            <a:ext cx="19392900"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3919200"/>
            <a:ext cx="19392900"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9825038"/>
            <a:ext cx="194008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3919200"/>
            <a:ext cx="194008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3A9FDB-2796-434C-BEEA-92B51904EBEC}" type="slidenum">
              <a:rPr lang="en-US"/>
              <a:pPr/>
              <a:t>‹#›</a:t>
            </a:fld>
            <a:endParaRPr lang="en-US"/>
          </a:p>
        </p:txBody>
      </p:sp>
    </p:spTree>
    <p:extLst>
      <p:ext uri="{BB962C8B-B14F-4D97-AF65-F5344CB8AC3E}">
        <p14:creationId xmlns:p14="http://schemas.microsoft.com/office/powerpoint/2010/main" val="422767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EB474A-BC44-424A-B09E-271FD249F89F}" type="slidenum">
              <a:rPr lang="en-US"/>
              <a:pPr/>
              <a:t>‹#›</a:t>
            </a:fld>
            <a:endParaRPr lang="en-US"/>
          </a:p>
        </p:txBody>
      </p:sp>
    </p:spTree>
    <p:extLst>
      <p:ext uri="{BB962C8B-B14F-4D97-AF65-F5344CB8AC3E}">
        <p14:creationId xmlns:p14="http://schemas.microsoft.com/office/powerpoint/2010/main" val="348181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4F2438-A199-4D81-BCBC-6826B99063C5}" type="slidenum">
              <a:rPr lang="en-US"/>
              <a:pPr/>
              <a:t>‹#›</a:t>
            </a:fld>
            <a:endParaRPr lang="en-US"/>
          </a:p>
        </p:txBody>
      </p:sp>
    </p:spTree>
    <p:extLst>
      <p:ext uri="{BB962C8B-B14F-4D97-AF65-F5344CB8AC3E}">
        <p14:creationId xmlns:p14="http://schemas.microsoft.com/office/powerpoint/2010/main" val="52618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747838"/>
            <a:ext cx="14439900"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747838"/>
            <a:ext cx="245364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918527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5F5CA3-37B7-4155-9C3E-C3062D4A17D3}" type="slidenum">
              <a:rPr lang="en-US"/>
              <a:pPr/>
              <a:t>‹#›</a:t>
            </a:fld>
            <a:endParaRPr lang="en-US"/>
          </a:p>
        </p:txBody>
      </p:sp>
    </p:spTree>
    <p:extLst>
      <p:ext uri="{BB962C8B-B14F-4D97-AF65-F5344CB8AC3E}">
        <p14:creationId xmlns:p14="http://schemas.microsoft.com/office/powerpoint/2010/main" val="112930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30724475"/>
            <a:ext cx="26335037"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921125"/>
            <a:ext cx="26335037"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4350325"/>
            <a:ext cx="26335037"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9DDA30-853A-47EB-B166-0FC2EE3A4BEF}" type="slidenum">
              <a:rPr lang="en-US"/>
              <a:pPr/>
              <a:t>‹#›</a:t>
            </a:fld>
            <a:endParaRPr lang="en-US"/>
          </a:p>
        </p:txBody>
      </p:sp>
    </p:spTree>
    <p:extLst>
      <p:ext uri="{BB962C8B-B14F-4D97-AF65-F5344CB8AC3E}">
        <p14:creationId xmlns:p14="http://schemas.microsoft.com/office/powerpoint/2010/main" val="200977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3898900"/>
            <a:ext cx="37309425" cy="731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0888" y="12685713"/>
            <a:ext cx="37309425" cy="263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39992300"/>
            <a:ext cx="9144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39992300"/>
            <a:ext cx="1389697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39992300"/>
            <a:ext cx="91440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B6E7CE91-7226-4C04-BA73-596DCA7D090E}" type="slidenum">
              <a:rPr lang="en-US"/>
              <a:pPr/>
              <a:t>‹#›</a:t>
            </a:fld>
            <a:endParaRPr lang="en-US"/>
          </a:p>
        </p:txBody>
      </p:sp>
      <p:sp>
        <p:nvSpPr>
          <p:cNvPr id="1031" name="Text Box 7"/>
          <p:cNvSpPr txBox="1">
            <a:spLocks noChangeArrowheads="1"/>
          </p:cNvSpPr>
          <p:nvPr userDrawn="1"/>
        </p:nvSpPr>
        <p:spPr bwMode="auto">
          <a:xfrm>
            <a:off x="39395400" y="43434000"/>
            <a:ext cx="4062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rgbClr val="3333FF"/>
                </a:solidFill>
                <a:effectLst/>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312" name="Rectangle 264"/>
          <p:cNvSpPr>
            <a:spLocks noChangeArrowheads="1"/>
          </p:cNvSpPr>
          <p:nvPr/>
        </p:nvSpPr>
        <p:spPr bwMode="auto">
          <a:xfrm>
            <a:off x="11277600" y="5664200"/>
            <a:ext cx="10174288" cy="375872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3" name="Rectangle 265"/>
          <p:cNvSpPr>
            <a:spLocks noChangeArrowheads="1"/>
          </p:cNvSpPr>
          <p:nvPr/>
        </p:nvSpPr>
        <p:spPr bwMode="auto">
          <a:xfrm>
            <a:off x="22174200" y="5689600"/>
            <a:ext cx="10174288" cy="375872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4" name="Rectangle 266"/>
          <p:cNvSpPr>
            <a:spLocks noChangeArrowheads="1"/>
          </p:cNvSpPr>
          <p:nvPr/>
        </p:nvSpPr>
        <p:spPr bwMode="auto">
          <a:xfrm>
            <a:off x="33147000" y="5715000"/>
            <a:ext cx="10174288" cy="375872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0" name="Rectangle 262"/>
          <p:cNvSpPr>
            <a:spLocks noChangeArrowheads="1"/>
          </p:cNvSpPr>
          <p:nvPr/>
        </p:nvSpPr>
        <p:spPr bwMode="auto">
          <a:xfrm>
            <a:off x="415925" y="5667375"/>
            <a:ext cx="10174288" cy="375872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9" name="Rectangle 231"/>
          <p:cNvSpPr>
            <a:spLocks noChangeArrowheads="1"/>
          </p:cNvSpPr>
          <p:nvPr/>
        </p:nvSpPr>
        <p:spPr bwMode="auto">
          <a:xfrm>
            <a:off x="533400" y="19342100"/>
            <a:ext cx="9802813" cy="2352675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90000"/>
              </a:lnSpc>
            </a:pPr>
            <a:r>
              <a:rPr lang="en-US" sz="2800" b="1" i="1">
                <a:effectLst/>
                <a:latin typeface="Arial" charset="0"/>
              </a:rPr>
              <a:t>General guidelines</a:t>
            </a:r>
          </a:p>
          <a:p>
            <a:pPr eaLnBrk="1" hangingPunct="1">
              <a:lnSpc>
                <a:spcPct val="90000"/>
              </a:lnSpc>
            </a:pPr>
            <a:endParaRPr lang="en-US" sz="2800" b="1">
              <a:effectLst/>
              <a:latin typeface="Arial" charset="0"/>
            </a:endParaRPr>
          </a:p>
          <a:p>
            <a:pPr eaLnBrk="1" hangingPunct="1">
              <a:lnSpc>
                <a:spcPct val="90000"/>
              </a:lnSpc>
            </a:pPr>
            <a:r>
              <a:rPr lang="en-US" sz="2800">
                <a:effectLst/>
                <a:latin typeface="Arial" charset="0"/>
              </a:rPr>
              <a:t>These templates are fully editable.  They are created at various percentages of the final printed size.  We will use this page size (</a:t>
            </a:r>
            <a:r>
              <a:rPr lang="en-US" sz="2800" u="sng">
                <a:effectLst/>
                <a:latin typeface="Arial" charset="0"/>
              </a:rPr>
              <a:t>100%</a:t>
            </a:r>
            <a:r>
              <a:rPr lang="en-US" sz="2800">
                <a:effectLst/>
                <a:latin typeface="Arial" charset="0"/>
              </a:rPr>
              <a:t>) for a 36x48 inch poster.  Viewing the poster on the screen at the above (</a:t>
            </a:r>
            <a:r>
              <a:rPr lang="en-US" sz="2800" u="sng">
                <a:effectLst/>
                <a:latin typeface="Arial" charset="0"/>
              </a:rPr>
              <a:t>underlined</a:t>
            </a:r>
            <a:r>
              <a:rPr lang="en-US" sz="2800">
                <a:effectLst/>
                <a:latin typeface="Arial" charset="0"/>
              </a:rPr>
              <a:t>) magnification (“view” menu…then “zoom”) will give you a feeling for the final appearance even though you will only be able to see a fraction of the entire poster.  </a:t>
            </a:r>
          </a:p>
          <a:p>
            <a:pPr eaLnBrk="1" hangingPunct="1">
              <a:lnSpc>
                <a:spcPct val="90000"/>
              </a:lnSpc>
            </a:pPr>
            <a:endParaRPr lang="en-US" sz="2800">
              <a:effectLst/>
              <a:latin typeface="Arial" charset="0"/>
            </a:endParaRPr>
          </a:p>
          <a:p>
            <a:pPr eaLnBrk="1" hangingPunct="1">
              <a:lnSpc>
                <a:spcPct val="90000"/>
              </a:lnSpc>
            </a:pPr>
            <a:r>
              <a:rPr lang="en-US" sz="2800">
                <a:effectLst/>
                <a:latin typeface="Arial"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2800">
                <a:solidFill>
                  <a:srgbClr val="FF0000"/>
                </a:solidFill>
                <a:effectLst/>
                <a:latin typeface="Arial" charset="0"/>
              </a:rPr>
              <a:t>xx</a:t>
            </a:r>
            <a:r>
              <a:rPr lang="en-US" sz="2800">
                <a:effectLst/>
                <a:latin typeface="Arial" charset="0"/>
              </a:rPr>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0000"/>
              </a:lnSpc>
            </a:pPr>
            <a:endParaRPr lang="en-US" sz="2800">
              <a:effectLst/>
              <a:latin typeface="Arial" charset="0"/>
            </a:endParaRPr>
          </a:p>
          <a:p>
            <a:pPr eaLnBrk="1" hangingPunct="1">
              <a:lnSpc>
                <a:spcPct val="90000"/>
              </a:lnSpc>
            </a:pPr>
            <a:r>
              <a:rPr lang="en-US" sz="2800">
                <a:effectLst/>
                <a:latin typeface="Arial" charset="0"/>
              </a:rPr>
              <a:t>Text sizes should be no smaller than ¼” or 24 point at the final magnification.  That is, if you are using a template which will be enlarged at 100%, use a minimum of 24 point type.  If it will be enlarged at 200%, use a minimum of 12 point type.</a:t>
            </a:r>
          </a:p>
          <a:p>
            <a:pPr eaLnBrk="1" hangingPunct="1">
              <a:lnSpc>
                <a:spcPct val="90000"/>
              </a:lnSpc>
            </a:pPr>
            <a:endParaRPr lang="en-US" sz="2800">
              <a:effectLst/>
              <a:latin typeface="Arial" charset="0"/>
            </a:endParaRPr>
          </a:p>
          <a:p>
            <a:pPr eaLnBrk="1" hangingPunct="1">
              <a:lnSpc>
                <a:spcPct val="90000"/>
              </a:lnSpc>
            </a:pPr>
            <a:r>
              <a:rPr lang="en-US" sz="2800" b="1" i="1">
                <a:effectLst/>
                <a:latin typeface="Arial" charset="0"/>
              </a:rPr>
              <a:t>Importing data from other programs:   </a:t>
            </a:r>
          </a:p>
          <a:p>
            <a:pPr eaLnBrk="1" hangingPunct="1">
              <a:lnSpc>
                <a:spcPct val="90000"/>
              </a:lnSpc>
            </a:pPr>
            <a:endParaRPr lang="en-US" sz="2800" b="1" i="1">
              <a:effectLst/>
              <a:latin typeface="Arial" charset="0"/>
            </a:endParaRPr>
          </a:p>
          <a:p>
            <a:pPr eaLnBrk="1" hangingPunct="1">
              <a:lnSpc>
                <a:spcPct val="90000"/>
              </a:lnSpc>
            </a:pPr>
            <a:r>
              <a:rPr lang="en-US" sz="2800" b="1">
                <a:effectLst/>
                <a:latin typeface="Arial" charset="0"/>
              </a:rPr>
              <a:t>Excel</a:t>
            </a:r>
            <a:r>
              <a:rPr lang="en-US" sz="2800">
                <a:effectLst/>
                <a:latin typeface="Arial" charset="0"/>
              </a:rPr>
              <a:t>- select the chart, then “edit…copy”, and then “edit…paste” into your poster. The chart can be resized as needed.  The chart can be “ungrouped” for editing once it is in PowerPoint.</a:t>
            </a:r>
          </a:p>
          <a:p>
            <a:pPr eaLnBrk="1" hangingPunct="1">
              <a:lnSpc>
                <a:spcPct val="90000"/>
              </a:lnSpc>
            </a:pPr>
            <a:endParaRPr lang="en-US" sz="2800">
              <a:effectLst/>
              <a:latin typeface="Arial" charset="0"/>
            </a:endParaRPr>
          </a:p>
          <a:p>
            <a:pPr eaLnBrk="1" hangingPunct="1">
              <a:lnSpc>
                <a:spcPct val="90000"/>
              </a:lnSpc>
            </a:pPr>
            <a:r>
              <a:rPr lang="en-US" sz="2800" b="1">
                <a:effectLst/>
                <a:latin typeface="Arial" charset="0"/>
              </a:rPr>
              <a:t>Word or existing PowerPoint slide file</a:t>
            </a:r>
            <a:r>
              <a:rPr lang="en-US" sz="2800">
                <a:effectLst/>
                <a:latin typeface="Arial" charset="0"/>
              </a:rPr>
              <a:t>- select the text to be brought into poster, choose “edit…copy”, then “edit…paste” the text into a new or existing text box on your poster. Then you may edit your text at will.</a:t>
            </a:r>
          </a:p>
          <a:p>
            <a:pPr eaLnBrk="1" hangingPunct="1">
              <a:lnSpc>
                <a:spcPct val="90000"/>
              </a:lnSpc>
            </a:pPr>
            <a:endParaRPr lang="en-US" sz="2800">
              <a:effectLst/>
              <a:latin typeface="Arial" charset="0"/>
            </a:endParaRPr>
          </a:p>
          <a:p>
            <a:pPr eaLnBrk="1" hangingPunct="1">
              <a:lnSpc>
                <a:spcPct val="90000"/>
              </a:lnSpc>
            </a:pPr>
            <a:r>
              <a:rPr lang="en-US" sz="2800" b="1" i="1">
                <a:effectLst/>
                <a:latin typeface="Arial" charset="0"/>
              </a:rPr>
              <a:t>Pictures and fonts:</a:t>
            </a:r>
          </a:p>
          <a:p>
            <a:pPr eaLnBrk="1" hangingPunct="1">
              <a:lnSpc>
                <a:spcPct val="90000"/>
              </a:lnSpc>
            </a:pPr>
            <a:endParaRPr lang="en-US" sz="2800">
              <a:effectLst/>
              <a:latin typeface="Arial" charset="0"/>
            </a:endParaRPr>
          </a:p>
          <a:p>
            <a:pPr eaLnBrk="1" hangingPunct="1">
              <a:lnSpc>
                <a:spcPct val="90000"/>
              </a:lnSpc>
            </a:pPr>
            <a:r>
              <a:rPr lang="en-US" sz="2800" b="1">
                <a:effectLst/>
                <a:latin typeface="Arial" charset="0"/>
              </a:rPr>
              <a:t>Scans-</a:t>
            </a:r>
            <a:r>
              <a:rPr lang="en-US" sz="2800">
                <a:effectLst/>
                <a:latin typeface="Arial" charset="0"/>
              </a:rPr>
              <a:t>Images need to be greater than 85 dpi in their </a:t>
            </a:r>
            <a:r>
              <a:rPr lang="en-US" sz="2800" u="sng">
                <a:effectLst/>
                <a:latin typeface="Arial" charset="0"/>
              </a:rPr>
              <a:t>final printed size</a:t>
            </a:r>
            <a:r>
              <a:rPr lang="en-US" sz="2800">
                <a:effectLst/>
                <a:latin typeface="Arial" charset="0"/>
              </a:rPr>
              <a:t>, in order to avoid visible pixelation.  (See the scanning table in our website “poster creation” page).</a:t>
            </a:r>
          </a:p>
          <a:p>
            <a:pPr eaLnBrk="1" hangingPunct="1">
              <a:lnSpc>
                <a:spcPct val="90000"/>
              </a:lnSpc>
            </a:pPr>
            <a:endParaRPr lang="en-US" sz="2800">
              <a:effectLst/>
              <a:latin typeface="Arial" charset="0"/>
            </a:endParaRPr>
          </a:p>
          <a:p>
            <a:pPr eaLnBrk="1" hangingPunct="1">
              <a:lnSpc>
                <a:spcPct val="90000"/>
              </a:lnSpc>
            </a:pPr>
            <a:r>
              <a:rPr lang="en-US" sz="2800" b="1">
                <a:effectLst/>
                <a:latin typeface="Arial" charset="0"/>
              </a:rPr>
              <a:t>Picture files-</a:t>
            </a:r>
            <a:r>
              <a:rPr lang="en-US" sz="2800">
                <a:effectLst/>
                <a:latin typeface="Arial" charset="0"/>
              </a:rPr>
              <a:t>Select “Insert…picture…from file” from your PowerPoint menu.  This will paste the picture file into your poster.  Resize as needed.  Use only “JPEG” or “Tiff” files for your poster inserts. </a:t>
            </a:r>
          </a:p>
          <a:p>
            <a:pPr eaLnBrk="1" hangingPunct="1">
              <a:lnSpc>
                <a:spcPct val="90000"/>
              </a:lnSpc>
            </a:pPr>
            <a:endParaRPr lang="en-US" sz="2800">
              <a:effectLst/>
              <a:latin typeface="Arial" charset="0"/>
            </a:endParaRPr>
          </a:p>
          <a:p>
            <a:pPr eaLnBrk="1" hangingPunct="1">
              <a:lnSpc>
                <a:spcPct val="90000"/>
              </a:lnSpc>
            </a:pPr>
            <a:r>
              <a:rPr lang="en-US" sz="2800" b="1">
                <a:effectLst/>
                <a:latin typeface="Arial" charset="0"/>
              </a:rPr>
              <a:t>Fonts</a:t>
            </a:r>
            <a:r>
              <a:rPr lang="en-US" sz="2800">
                <a:effectLst/>
                <a:latin typeface="Arial" charset="0"/>
              </a:rPr>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0000"/>
              </a:lnSpc>
            </a:pPr>
            <a:endParaRPr lang="en-US" sz="2800">
              <a:effectLst/>
              <a:latin typeface="Arial" charset="0"/>
            </a:endParaRPr>
          </a:p>
        </p:txBody>
      </p:sp>
      <p:sp>
        <p:nvSpPr>
          <p:cNvPr id="2280" name="Text Box 232"/>
          <p:cNvSpPr txBox="1">
            <a:spLocks noChangeArrowheads="1"/>
          </p:cNvSpPr>
          <p:nvPr/>
        </p:nvSpPr>
        <p:spPr bwMode="auto">
          <a:xfrm>
            <a:off x="20085050" y="3140075"/>
            <a:ext cx="27622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1076325" defTabSz="2154238">
              <a:defRPr sz="2400">
                <a:solidFill>
                  <a:schemeClr val="tx1"/>
                </a:solidFill>
                <a:latin typeface="Times New Roman" pitchFamily="18" charset="0"/>
              </a:defRPr>
            </a:lvl2pPr>
            <a:lvl3pPr marL="2154238" defTabSz="2154238">
              <a:defRPr sz="2400">
                <a:solidFill>
                  <a:schemeClr val="tx1"/>
                </a:solidFill>
                <a:latin typeface="Times New Roman" pitchFamily="18" charset="0"/>
              </a:defRPr>
            </a:lvl3pPr>
            <a:lvl4pPr marL="3230563" defTabSz="2154238">
              <a:defRPr sz="2400">
                <a:solidFill>
                  <a:schemeClr val="tx1"/>
                </a:solidFill>
                <a:latin typeface="Times New Roman" pitchFamily="18" charset="0"/>
              </a:defRPr>
            </a:lvl4pPr>
            <a:lvl5pPr marL="4308475" defTabSz="2154238">
              <a:defRPr sz="2400">
                <a:solidFill>
                  <a:schemeClr val="tx1"/>
                </a:solidFill>
                <a:latin typeface="Times New Roman" pitchFamily="18" charset="0"/>
              </a:defRPr>
            </a:lvl5pPr>
            <a:lvl6pPr marL="4765675" defTabSz="2154238" eaLnBrk="0" fontAlgn="base" hangingPunct="0">
              <a:spcBef>
                <a:spcPct val="0"/>
              </a:spcBef>
              <a:spcAft>
                <a:spcPct val="0"/>
              </a:spcAft>
              <a:defRPr sz="2400">
                <a:solidFill>
                  <a:schemeClr val="tx1"/>
                </a:solidFill>
                <a:latin typeface="Times New Roman" pitchFamily="18" charset="0"/>
              </a:defRPr>
            </a:lvl6pPr>
            <a:lvl7pPr marL="5222875" defTabSz="2154238" eaLnBrk="0" fontAlgn="base" hangingPunct="0">
              <a:spcBef>
                <a:spcPct val="0"/>
              </a:spcBef>
              <a:spcAft>
                <a:spcPct val="0"/>
              </a:spcAft>
              <a:defRPr sz="2400">
                <a:solidFill>
                  <a:schemeClr val="tx1"/>
                </a:solidFill>
                <a:latin typeface="Times New Roman" pitchFamily="18" charset="0"/>
              </a:defRPr>
            </a:lvl7pPr>
            <a:lvl8pPr marL="5680075" defTabSz="2154238" eaLnBrk="0" fontAlgn="base" hangingPunct="0">
              <a:spcBef>
                <a:spcPct val="0"/>
              </a:spcBef>
              <a:spcAft>
                <a:spcPct val="0"/>
              </a:spcAft>
              <a:defRPr sz="2400">
                <a:solidFill>
                  <a:schemeClr val="tx1"/>
                </a:solidFill>
                <a:latin typeface="Times New Roman" pitchFamily="18" charset="0"/>
              </a:defRPr>
            </a:lvl8pPr>
            <a:lvl9pPr marL="6137275" defTabSz="2154238" eaLnBrk="0" fontAlgn="base" hangingPunct="0">
              <a:spcBef>
                <a:spcPct val="0"/>
              </a:spcBef>
              <a:spcAft>
                <a:spcPct val="0"/>
              </a:spcAft>
              <a:defRPr sz="2400">
                <a:solidFill>
                  <a:schemeClr val="tx1"/>
                </a:solidFill>
                <a:latin typeface="Times New Roman" pitchFamily="18" charset="0"/>
              </a:defRPr>
            </a:lvl9pPr>
          </a:lstStyle>
          <a:p>
            <a:endParaRPr lang="en-US" sz="5700">
              <a:effectLst/>
            </a:endParaRPr>
          </a:p>
        </p:txBody>
      </p:sp>
      <p:sp>
        <p:nvSpPr>
          <p:cNvPr id="2282" name="Rectangle 234"/>
          <p:cNvSpPr>
            <a:spLocks noChangeArrowheads="1"/>
          </p:cNvSpPr>
          <p:nvPr/>
        </p:nvSpPr>
        <p:spPr bwMode="auto">
          <a:xfrm>
            <a:off x="12649200" y="22267863"/>
            <a:ext cx="7391400" cy="5410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83" name="Rectangle 235"/>
          <p:cNvSpPr>
            <a:spLocks noChangeArrowheads="1"/>
          </p:cNvSpPr>
          <p:nvPr/>
        </p:nvSpPr>
        <p:spPr bwMode="auto">
          <a:xfrm>
            <a:off x="22479000" y="7239000"/>
            <a:ext cx="4727575" cy="60420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84" name="Text Box 236"/>
          <p:cNvSpPr txBox="1">
            <a:spLocks noChangeArrowheads="1"/>
          </p:cNvSpPr>
          <p:nvPr/>
        </p:nvSpPr>
        <p:spPr bwMode="auto">
          <a:xfrm>
            <a:off x="685800" y="6667500"/>
            <a:ext cx="9753600" cy="10736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285" name="Text Box 237"/>
          <p:cNvSpPr txBox="1">
            <a:spLocks noChangeArrowheads="1"/>
          </p:cNvSpPr>
          <p:nvPr/>
        </p:nvSpPr>
        <p:spPr bwMode="auto">
          <a:xfrm>
            <a:off x="457200" y="457200"/>
            <a:ext cx="77343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ABSTRACT</a:t>
            </a:r>
          </a:p>
        </p:txBody>
      </p:sp>
      <p:sp>
        <p:nvSpPr>
          <p:cNvPr id="2286" name="Text Box 238"/>
          <p:cNvSpPr txBox="1">
            <a:spLocks noChangeArrowheads="1"/>
          </p:cNvSpPr>
          <p:nvPr/>
        </p:nvSpPr>
        <p:spPr bwMode="auto">
          <a:xfrm>
            <a:off x="438150" y="5638800"/>
            <a:ext cx="101250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INTRODUCTION</a:t>
            </a:r>
          </a:p>
        </p:txBody>
      </p:sp>
      <p:sp>
        <p:nvSpPr>
          <p:cNvPr id="2287" name="Text Box 239"/>
          <p:cNvSpPr txBox="1">
            <a:spLocks noChangeArrowheads="1"/>
          </p:cNvSpPr>
          <p:nvPr/>
        </p:nvSpPr>
        <p:spPr bwMode="auto">
          <a:xfrm>
            <a:off x="33147000" y="19150013"/>
            <a:ext cx="10152063"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CONCLUSIONS</a:t>
            </a:r>
          </a:p>
        </p:txBody>
      </p:sp>
      <p:sp>
        <p:nvSpPr>
          <p:cNvPr id="2288" name="Text Box 240"/>
          <p:cNvSpPr txBox="1">
            <a:spLocks noChangeArrowheads="1"/>
          </p:cNvSpPr>
          <p:nvPr/>
        </p:nvSpPr>
        <p:spPr bwMode="auto">
          <a:xfrm>
            <a:off x="33166050" y="34723388"/>
            <a:ext cx="101377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REFERENCES</a:t>
            </a:r>
          </a:p>
        </p:txBody>
      </p:sp>
      <p:sp>
        <p:nvSpPr>
          <p:cNvPr id="2289" name="Rectangle 241"/>
          <p:cNvSpPr>
            <a:spLocks noChangeArrowheads="1"/>
          </p:cNvSpPr>
          <p:nvPr/>
        </p:nvSpPr>
        <p:spPr bwMode="auto">
          <a:xfrm>
            <a:off x="8839200" y="458788"/>
            <a:ext cx="34505900" cy="4570412"/>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FFFFFF"/>
                </a:outerShdw>
              </a:effectLst>
            </a:endParaRPr>
          </a:p>
        </p:txBody>
      </p:sp>
      <p:sp>
        <p:nvSpPr>
          <p:cNvPr id="2290" name="Rectangle 242"/>
          <p:cNvSpPr>
            <a:spLocks noChangeArrowheads="1"/>
          </p:cNvSpPr>
          <p:nvPr/>
        </p:nvSpPr>
        <p:spPr bwMode="auto">
          <a:xfrm>
            <a:off x="9361488" y="685800"/>
            <a:ext cx="33680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6600" b="1">
                <a:solidFill>
                  <a:srgbClr val="FFBF0B"/>
                </a:solidFill>
                <a:effectLst>
                  <a:outerShdw blurRad="38100" dist="38100" dir="2700000" algn="tl">
                    <a:srgbClr val="000000"/>
                  </a:outerShdw>
                </a:effectLst>
                <a:latin typeface="Arial" charset="0"/>
              </a:rPr>
              <a:t>TITLE XXXXXXXXXXXXXXXXXXXXXXXXXXXXXXXXXXXXXXXXXXXXXXXXXXXXXXX</a:t>
            </a:r>
          </a:p>
          <a:p>
            <a:pPr algn="ctr">
              <a:lnSpc>
                <a:spcPct val="90000"/>
              </a:lnSpc>
            </a:pPr>
            <a:r>
              <a:rPr lang="en-US" sz="6600" b="1">
                <a:solidFill>
                  <a:srgbClr val="FFBF0B"/>
                </a:solidFill>
                <a:effectLst>
                  <a:outerShdw blurRad="38100" dist="38100" dir="2700000" algn="tl">
                    <a:srgbClr val="000000"/>
                  </a:outerShdw>
                </a:effectLst>
                <a:latin typeface="Arial" charset="0"/>
              </a:rPr>
              <a:t>XXXXXXXXXXXXXXXXXXXXXXXXXXXXXXXXXXXXXXXXXX</a:t>
            </a:r>
          </a:p>
        </p:txBody>
      </p:sp>
      <p:sp>
        <p:nvSpPr>
          <p:cNvPr id="2291" name="Rectangle 243"/>
          <p:cNvSpPr>
            <a:spLocks noChangeArrowheads="1"/>
          </p:cNvSpPr>
          <p:nvPr/>
        </p:nvSpPr>
        <p:spPr bwMode="auto">
          <a:xfrm>
            <a:off x="16067088" y="2520950"/>
            <a:ext cx="208788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5400">
                <a:solidFill>
                  <a:schemeClr val="bg1"/>
                </a:solidFill>
                <a:effectLst>
                  <a:outerShdw blurRad="38100" dist="38100" dir="2700000" algn="tl">
                    <a:srgbClr val="000000"/>
                  </a:outerShdw>
                </a:effectLst>
                <a:latin typeface="Arial" charset="0"/>
              </a:rPr>
              <a:t>Authors xxxxxxxxxxxxxxxxxxxxxxxxxxxxxxxxxxxxxxxxxxx</a:t>
            </a:r>
          </a:p>
        </p:txBody>
      </p:sp>
      <p:sp>
        <p:nvSpPr>
          <p:cNvPr id="2292" name="Rectangle 244"/>
          <p:cNvSpPr>
            <a:spLocks noChangeArrowheads="1"/>
          </p:cNvSpPr>
          <p:nvPr/>
        </p:nvSpPr>
        <p:spPr bwMode="auto">
          <a:xfrm>
            <a:off x="10961688" y="3429000"/>
            <a:ext cx="318516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4400">
                <a:solidFill>
                  <a:schemeClr val="bg1"/>
                </a:solidFill>
                <a:effectLst>
                  <a:outerShdw blurRad="38100" dist="38100" dir="2700000" algn="tl">
                    <a:srgbClr val="000000"/>
                  </a:outerShdw>
                </a:effectLst>
                <a:latin typeface="Arial" charset="0"/>
              </a:rPr>
              <a:t>Affiliations xxxxxxxxxxxxxxxxxxxxxxxxxxxxxxxxxxxxxxxxxxxxxxxxxxxxxxxxxxxxxxxxxxxxxxxxxxxxxxxxxxxxxxxxx</a:t>
            </a:r>
          </a:p>
          <a:p>
            <a:pPr algn="ctr">
              <a:lnSpc>
                <a:spcPct val="90000"/>
              </a:lnSpc>
            </a:pPr>
            <a:r>
              <a:rPr lang="en-US" sz="4400">
                <a:solidFill>
                  <a:schemeClr val="bg1"/>
                </a:solidFill>
                <a:effectLst>
                  <a:outerShdw blurRad="38100" dist="38100" dir="2700000" algn="tl">
                    <a:srgbClr val="000000"/>
                  </a:outerShdw>
                </a:effectLst>
                <a:latin typeface="Arial" charset="0"/>
              </a:rPr>
              <a:t>xxxxxxxxxxxxxxxxxxxxxxxxxxxxxxxxxxxxxxxxxxxxxxxxxxxxxxxxxxxxxxxxxxxxxx</a:t>
            </a:r>
          </a:p>
        </p:txBody>
      </p:sp>
      <p:sp>
        <p:nvSpPr>
          <p:cNvPr id="2293" name="Oval 245"/>
          <p:cNvSpPr>
            <a:spLocks noChangeArrowheads="1"/>
          </p:cNvSpPr>
          <p:nvPr/>
        </p:nvSpPr>
        <p:spPr bwMode="auto">
          <a:xfrm>
            <a:off x="9342438" y="2238375"/>
            <a:ext cx="2362200" cy="23622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 name="Text Box 246"/>
          <p:cNvSpPr txBox="1">
            <a:spLocks noChangeArrowheads="1"/>
          </p:cNvSpPr>
          <p:nvPr/>
        </p:nvSpPr>
        <p:spPr bwMode="auto">
          <a:xfrm>
            <a:off x="9837738" y="2635250"/>
            <a:ext cx="14716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4800">
                <a:solidFill>
                  <a:schemeClr val="bg1"/>
                </a:solidFill>
                <a:effectLst/>
              </a:rPr>
              <a:t>Logo</a:t>
            </a:r>
          </a:p>
          <a:p>
            <a:pPr algn="ctr"/>
            <a:r>
              <a:rPr lang="en-US" sz="4800">
                <a:solidFill>
                  <a:schemeClr val="bg1"/>
                </a:solidFill>
                <a:effectLst/>
              </a:rPr>
              <a:t>Here</a:t>
            </a:r>
          </a:p>
        </p:txBody>
      </p:sp>
      <p:sp>
        <p:nvSpPr>
          <p:cNvPr id="2295" name="Text Box 247"/>
          <p:cNvSpPr txBox="1">
            <a:spLocks noChangeArrowheads="1"/>
          </p:cNvSpPr>
          <p:nvPr/>
        </p:nvSpPr>
        <p:spPr bwMode="auto">
          <a:xfrm>
            <a:off x="447675" y="1422400"/>
            <a:ext cx="7724775" cy="38004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97" name="Text Box 249"/>
          <p:cNvSpPr txBox="1">
            <a:spLocks noChangeArrowheads="1"/>
          </p:cNvSpPr>
          <p:nvPr/>
        </p:nvSpPr>
        <p:spPr bwMode="auto">
          <a:xfrm>
            <a:off x="438150" y="18322925"/>
            <a:ext cx="100965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METHODS</a:t>
            </a:r>
          </a:p>
        </p:txBody>
      </p:sp>
      <p:sp>
        <p:nvSpPr>
          <p:cNvPr id="2298" name="Text Box 250"/>
          <p:cNvSpPr txBox="1">
            <a:spLocks noChangeArrowheads="1"/>
          </p:cNvSpPr>
          <p:nvPr/>
        </p:nvSpPr>
        <p:spPr bwMode="auto">
          <a:xfrm>
            <a:off x="11277600" y="5695950"/>
            <a:ext cx="101536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RESULTS</a:t>
            </a:r>
          </a:p>
        </p:txBody>
      </p:sp>
      <p:sp>
        <p:nvSpPr>
          <p:cNvPr id="2299" name="Text Box 251"/>
          <p:cNvSpPr txBox="1">
            <a:spLocks noChangeArrowheads="1"/>
          </p:cNvSpPr>
          <p:nvPr/>
        </p:nvSpPr>
        <p:spPr bwMode="auto">
          <a:xfrm>
            <a:off x="33280350" y="35580638"/>
            <a:ext cx="9945688" cy="7319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300" name="Text Box 252"/>
          <p:cNvSpPr txBox="1">
            <a:spLocks noChangeArrowheads="1"/>
          </p:cNvSpPr>
          <p:nvPr/>
        </p:nvSpPr>
        <p:spPr bwMode="auto">
          <a:xfrm>
            <a:off x="33270825" y="19912013"/>
            <a:ext cx="9945688" cy="146827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171450" indent="-171450"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endParaRPr lang="en-US" sz="3200">
              <a:effectLst/>
            </a:endParaRPr>
          </a:p>
        </p:txBody>
      </p:sp>
      <p:sp>
        <p:nvSpPr>
          <p:cNvPr id="2301" name="Text Box 253"/>
          <p:cNvSpPr txBox="1">
            <a:spLocks noChangeArrowheads="1"/>
          </p:cNvSpPr>
          <p:nvPr/>
        </p:nvSpPr>
        <p:spPr bwMode="auto">
          <a:xfrm>
            <a:off x="33147000" y="5715000"/>
            <a:ext cx="101441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SUMMARY</a:t>
            </a:r>
          </a:p>
        </p:txBody>
      </p:sp>
      <p:sp>
        <p:nvSpPr>
          <p:cNvPr id="2302" name="Text Box 254"/>
          <p:cNvSpPr txBox="1">
            <a:spLocks noChangeArrowheads="1"/>
          </p:cNvSpPr>
          <p:nvPr/>
        </p:nvSpPr>
        <p:spPr bwMode="auto">
          <a:xfrm>
            <a:off x="33261300" y="6740525"/>
            <a:ext cx="9945688" cy="12017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303" name="Text Box 255"/>
          <p:cNvSpPr txBox="1">
            <a:spLocks noChangeArrowheads="1"/>
          </p:cNvSpPr>
          <p:nvPr/>
        </p:nvSpPr>
        <p:spPr bwMode="auto">
          <a:xfrm>
            <a:off x="12649200" y="27982863"/>
            <a:ext cx="7323138" cy="14303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a:t>
            </a:r>
          </a:p>
        </p:txBody>
      </p:sp>
      <p:sp>
        <p:nvSpPr>
          <p:cNvPr id="2304" name="Text Box 256"/>
          <p:cNvSpPr txBox="1">
            <a:spLocks noChangeArrowheads="1"/>
          </p:cNvSpPr>
          <p:nvPr/>
        </p:nvSpPr>
        <p:spPr bwMode="auto">
          <a:xfrm>
            <a:off x="22479000" y="13639800"/>
            <a:ext cx="9525000" cy="14303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Xxxxxxxxxxxxxxxxxxxxxxxxxxxxxxxxxxxxxxxxxxxxxxxxxxxxxxxxxxxxxxxxxxxxxxxxxxxxxxxxxxxxxxxxxxxxxxxxxxxxxxxxxxxxxxxxxxxxxxxxxxxxxxxxxxxxxxxxxxxxxxxxxxxxxx</a:t>
            </a:r>
          </a:p>
        </p:txBody>
      </p:sp>
      <p:sp>
        <p:nvSpPr>
          <p:cNvPr id="2305" name="Text Box 257"/>
          <p:cNvSpPr txBox="1">
            <a:spLocks noChangeArrowheads="1"/>
          </p:cNvSpPr>
          <p:nvPr/>
        </p:nvSpPr>
        <p:spPr bwMode="auto">
          <a:xfrm>
            <a:off x="22402800" y="15930563"/>
            <a:ext cx="9926638" cy="21443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p:txBody>
      </p:sp>
      <p:sp>
        <p:nvSpPr>
          <p:cNvPr id="2306" name="Rectangle 258"/>
          <p:cNvSpPr>
            <a:spLocks noChangeArrowheads="1"/>
          </p:cNvSpPr>
          <p:nvPr/>
        </p:nvSpPr>
        <p:spPr bwMode="auto">
          <a:xfrm>
            <a:off x="27660600" y="8077200"/>
            <a:ext cx="4343400" cy="3505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307" name="Rectangle 259"/>
          <p:cNvSpPr>
            <a:spLocks noChangeArrowheads="1"/>
          </p:cNvSpPr>
          <p:nvPr/>
        </p:nvSpPr>
        <p:spPr bwMode="auto">
          <a:xfrm>
            <a:off x="12192000" y="30175200"/>
            <a:ext cx="4724400" cy="4205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309" name="Text Box 261"/>
          <p:cNvSpPr txBox="1">
            <a:spLocks noChangeArrowheads="1"/>
          </p:cNvSpPr>
          <p:nvPr/>
        </p:nvSpPr>
        <p:spPr bwMode="auto">
          <a:xfrm>
            <a:off x="17526000" y="30584775"/>
            <a:ext cx="2895600" cy="31384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
        <p:nvSpPr>
          <p:cNvPr id="2281" name="Text Box 233"/>
          <p:cNvSpPr txBox="1">
            <a:spLocks noChangeArrowheads="1"/>
          </p:cNvSpPr>
          <p:nvPr/>
        </p:nvSpPr>
        <p:spPr bwMode="auto">
          <a:xfrm>
            <a:off x="11423650" y="6705600"/>
            <a:ext cx="9906000" cy="150383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solidFill>
                <a:srgbClr val="FF0000"/>
              </a:solidFill>
              <a:effectLst/>
            </a:endParaRPr>
          </a:p>
        </p:txBody>
      </p:sp>
      <p:sp>
        <p:nvSpPr>
          <p:cNvPr id="2315" name="Text Box 267"/>
          <p:cNvSpPr txBox="1">
            <a:spLocks noChangeArrowheads="1"/>
          </p:cNvSpPr>
          <p:nvPr/>
        </p:nvSpPr>
        <p:spPr bwMode="auto">
          <a:xfrm>
            <a:off x="22174200" y="5715000"/>
            <a:ext cx="101536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RESULTS (cont’d)</a:t>
            </a:r>
          </a:p>
        </p:txBody>
      </p:sp>
      <p:sp>
        <p:nvSpPr>
          <p:cNvPr id="2316" name="Text Box 268"/>
          <p:cNvSpPr txBox="1">
            <a:spLocks noChangeArrowheads="1"/>
          </p:cNvSpPr>
          <p:nvPr/>
        </p:nvSpPr>
        <p:spPr bwMode="auto">
          <a:xfrm>
            <a:off x="11480800" y="35096450"/>
            <a:ext cx="9882188" cy="7747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8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800">
              <a:effectLst/>
            </a:endParaRPr>
          </a:p>
        </p:txBody>
      </p:sp>
      <p:sp>
        <p:nvSpPr>
          <p:cNvPr id="2317" name="Rectangle 269"/>
          <p:cNvSpPr>
            <a:spLocks noChangeArrowheads="1"/>
          </p:cNvSpPr>
          <p:nvPr/>
        </p:nvSpPr>
        <p:spPr bwMode="auto">
          <a:xfrm>
            <a:off x="23088600" y="37871400"/>
            <a:ext cx="4724400" cy="4205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318" name="Text Box 270"/>
          <p:cNvSpPr txBox="1">
            <a:spLocks noChangeArrowheads="1"/>
          </p:cNvSpPr>
          <p:nvPr/>
        </p:nvSpPr>
        <p:spPr bwMode="auto">
          <a:xfrm>
            <a:off x="28422600" y="38280975"/>
            <a:ext cx="2895600" cy="31384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solidFill>
                  <a:srgbClr val="FF0000"/>
                </a:solidFill>
                <a:effectLst/>
              </a:rPr>
              <a:t>Xxxxxxxxxxxxxxxxxxxxxxxxxxxxxxxxxxxxxxxxxxxxxxxxxxxxxxxxxxxxxxxxxxxxxxxxxxxxxxxxxxxxxxxxxx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611</Words>
  <Application>Microsoft Office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Comic Sans MS</vt:lpstr>
      <vt:lpstr>Arial</vt:lpstr>
      <vt:lpstr>Default Design</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Perry Stein</cp:lastModifiedBy>
  <cp:revision>65</cp:revision>
  <cp:lastPrinted>2000-08-03T00:31:24Z</cp:lastPrinted>
  <dcterms:created xsi:type="dcterms:W3CDTF">2000-02-09T15:01:13Z</dcterms:created>
  <dcterms:modified xsi:type="dcterms:W3CDTF">2011-09-28T02:31:52Z</dcterms:modified>
</cp:coreProperties>
</file>